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67" r:id="rId3"/>
    <p:sldId id="273" r:id="rId4"/>
    <p:sldId id="274" r:id="rId5"/>
    <p:sldId id="275" r:id="rId6"/>
    <p:sldId id="276" r:id="rId7"/>
    <p:sldId id="277" r:id="rId8"/>
    <p:sldId id="278" r:id="rId9"/>
    <p:sldId id="279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8" d="100"/>
          <a:sy n="88" d="100"/>
        </p:scale>
        <p:origin x="-720" y="-6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B33894-7552-4CC1-B35B-198DDD1894EF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7078C0-114B-4D6B-B08D-FBBCC35C42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5105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D772-544D-4374-974A-97FDC031251A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4B3F3-A2DA-4EDC-B6F8-93B30185BC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6736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D772-544D-4374-974A-97FDC031251A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4B3F3-A2DA-4EDC-B6F8-93B30185BC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1661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D772-544D-4374-974A-97FDC031251A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4B3F3-A2DA-4EDC-B6F8-93B30185BC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9604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D772-544D-4374-974A-97FDC031251A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4B3F3-A2DA-4EDC-B6F8-93B30185BC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56739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D772-544D-4374-974A-97FDC031251A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4B3F3-A2DA-4EDC-B6F8-93B30185BC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9200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D772-544D-4374-974A-97FDC031251A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4B3F3-A2DA-4EDC-B6F8-93B30185BC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1795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D772-544D-4374-974A-97FDC031251A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4B3F3-A2DA-4EDC-B6F8-93B30185BC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2682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D772-544D-4374-974A-97FDC031251A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4B3F3-A2DA-4EDC-B6F8-93B30185BC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6676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D772-544D-4374-974A-97FDC031251A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4B3F3-A2DA-4EDC-B6F8-93B30185BC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7563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D772-544D-4374-974A-97FDC031251A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4B3F3-A2DA-4EDC-B6F8-93B30185BC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7261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D772-544D-4374-974A-97FDC031251A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4B3F3-A2DA-4EDC-B6F8-93B30185BC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5982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5AD772-544D-4374-974A-97FDC031251A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C4B3F3-A2DA-4EDC-B6F8-93B30185BC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495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2016.autismappjam.com/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Informatics 43 – April </a:t>
            </a:r>
            <a:r>
              <a:rPr lang="en-US" dirty="0"/>
              <a:t>5</a:t>
            </a:r>
            <a:r>
              <a:rPr lang="en-US" dirty="0" smtClean="0"/>
              <a:t>, 2016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363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14938" y="457200"/>
            <a:ext cx="429066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/>
              <a:t>Announcements</a:t>
            </a:r>
            <a:endParaRPr lang="en-US" sz="4800" dirty="0"/>
          </a:p>
        </p:txBody>
      </p:sp>
      <p:sp>
        <p:nvSpPr>
          <p:cNvPr id="3" name="TextBox 2"/>
          <p:cNvSpPr txBox="1"/>
          <p:nvPr/>
        </p:nvSpPr>
        <p:spPr>
          <a:xfrm>
            <a:off x="533400" y="1288197"/>
            <a:ext cx="7543800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Discussions </a:t>
            </a:r>
            <a:r>
              <a:rPr lang="en-US" sz="2400" b="1" dirty="0" smtClean="0"/>
              <a:t>did</a:t>
            </a:r>
            <a:r>
              <a:rPr lang="en-US" sz="2400" dirty="0" smtClean="0"/>
              <a:t> meet on Friday, April 1.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 smtClean="0"/>
              <a:t>Oh no, I missed discussion!?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 smtClean="0"/>
              <a:t>Discussion again on Friday, April 8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/>
              <a:t>Homework </a:t>
            </a:r>
            <a:r>
              <a:rPr lang="en-US" sz="2400" dirty="0" smtClean="0"/>
              <a:t>1</a:t>
            </a:r>
          </a:p>
          <a:p>
            <a:pPr marL="342900" indent="-342900">
              <a:buFont typeface="+mj-lt"/>
              <a:buAutoNum type="arabicPeriod"/>
            </a:pPr>
            <a:endParaRPr lang="en-US" sz="16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Thursday: interview with our client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dirty="0" smtClean="0"/>
              <a:t>No group note-taking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dirty="0" smtClean="0"/>
              <a:t>Audio </a:t>
            </a:r>
            <a:r>
              <a:rPr lang="en-US" sz="2400" i="1" dirty="0" smtClean="0"/>
              <a:t>may </a:t>
            </a:r>
            <a:r>
              <a:rPr lang="en-US" sz="2400" dirty="0" smtClean="0"/>
              <a:t>be posted online</a:t>
            </a:r>
          </a:p>
          <a:p>
            <a:endParaRPr lang="en-US" sz="2400" dirty="0" smtClean="0"/>
          </a:p>
          <a:p>
            <a:pPr marL="457200" indent="-457200">
              <a:buFont typeface="+mj-lt"/>
              <a:buAutoNum type="arabicPeriod" startAt="3"/>
            </a:pPr>
            <a:r>
              <a:rPr lang="en-US" sz="2400" dirty="0" smtClean="0"/>
              <a:t>Autism App Jam </a:t>
            </a:r>
            <a:r>
              <a:rPr lang="en-US" sz="2400" dirty="0" smtClean="0">
                <a:hlinkClick r:id="rId2"/>
              </a:rPr>
              <a:t>http://</a:t>
            </a:r>
            <a:r>
              <a:rPr lang="en-US" sz="2400" dirty="0" smtClean="0">
                <a:hlinkClick r:id="rId2"/>
              </a:rPr>
              <a:t>2016.autismappjam.com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228830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blog.hydro4ge.com/wp-content/uploads/2007/12/h4_waterfal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754832"/>
            <a:ext cx="4800600" cy="4800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76200" y="623539"/>
            <a:ext cx="922182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The Waterfall Model process of constructing software.</a:t>
            </a:r>
          </a:p>
        </p:txBody>
      </p:sp>
    </p:spTree>
    <p:extLst>
      <p:ext uri="{BB962C8B-B14F-4D97-AF65-F5344CB8AC3E}">
        <p14:creationId xmlns:p14="http://schemas.microsoft.com/office/powerpoint/2010/main" val="3010842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33600" y="914400"/>
            <a:ext cx="51226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Requirements Engineering</a:t>
            </a:r>
            <a:endParaRPr lang="en-US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1295400" y="2024743"/>
            <a:ext cx="6083204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sz="3200" dirty="0" smtClean="0"/>
              <a:t>Elicitation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3200" dirty="0" smtClean="0"/>
              <a:t>Specification (&amp; Documentation)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3200" dirty="0" smtClean="0"/>
              <a:t>Prototyping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3200" dirty="0" smtClean="0"/>
              <a:t>Analysis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3200" dirty="0" smtClean="0"/>
              <a:t>Review and validation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3200" dirty="0" smtClean="0"/>
              <a:t>Agreement and acceptance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9891186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05000" y="914400"/>
            <a:ext cx="528920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Requirements Specification</a:t>
            </a:r>
            <a:endParaRPr lang="en-US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1752601" y="1752600"/>
            <a:ext cx="63246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sz="3200" dirty="0" smtClean="0"/>
              <a:t>Contract – two audiences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3200" dirty="0" smtClean="0"/>
              <a:t>Includes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3200" dirty="0" smtClean="0"/>
              <a:t>Functional requirements - capabilities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3200" dirty="0" smtClean="0"/>
              <a:t>Non-functional requirements – constraints, “</a:t>
            </a:r>
            <a:r>
              <a:rPr lang="en-US" sz="3200" dirty="0" err="1" smtClean="0"/>
              <a:t>ilities</a:t>
            </a:r>
            <a:r>
              <a:rPr lang="en-US" sz="3200" dirty="0" smtClean="0"/>
              <a:t>”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3200" dirty="0" smtClean="0"/>
              <a:t>Design constraints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3200" dirty="0" smtClean="0"/>
              <a:t>Desired qualities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3200" dirty="0" smtClean="0"/>
              <a:t>Correct…</a:t>
            </a:r>
          </a:p>
        </p:txBody>
      </p:sp>
    </p:spTree>
    <p:extLst>
      <p:ext uri="{BB962C8B-B14F-4D97-AF65-F5344CB8AC3E}">
        <p14:creationId xmlns:p14="http://schemas.microsoft.com/office/powerpoint/2010/main" val="29722439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33600" y="914400"/>
            <a:ext cx="473283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Requirements Specification</a:t>
            </a:r>
            <a:endParaRPr lang="en-US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1752601" y="1981200"/>
            <a:ext cx="6324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sz="3200" dirty="0" smtClean="0"/>
              <a:t>Desired qualities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3200" dirty="0" smtClean="0"/>
              <a:t>Correct…</a:t>
            </a:r>
          </a:p>
        </p:txBody>
      </p:sp>
    </p:spTree>
    <p:extLst>
      <p:ext uri="{BB962C8B-B14F-4D97-AF65-F5344CB8AC3E}">
        <p14:creationId xmlns:p14="http://schemas.microsoft.com/office/powerpoint/2010/main" val="8816974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33400" y="381000"/>
            <a:ext cx="8153400" cy="586740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0"/>
                  <a:lumOff val="100000"/>
                </a:schemeClr>
              </a:gs>
              <a:gs pos="56000">
                <a:schemeClr val="accent1">
                  <a:lumMod val="20000"/>
                  <a:lumOff val="8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90600" y="609600"/>
            <a:ext cx="7543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Which category employs the most computer programmers in the U. S.?</a:t>
            </a: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1066800" y="1744682"/>
            <a:ext cx="7315200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1800"/>
              </a:spcAft>
              <a:buAutoNum type="alphaUcPeriod"/>
            </a:pPr>
            <a:r>
              <a:rPr lang="en-US" sz="3200" dirty="0" smtClean="0"/>
              <a:t>In-house staff writing systems for internal use.</a:t>
            </a:r>
          </a:p>
          <a:p>
            <a:pPr marL="342900" indent="-342900">
              <a:spcAft>
                <a:spcPts val="1800"/>
              </a:spcAft>
              <a:buAutoNum type="alphaUcPeriod"/>
            </a:pPr>
            <a:r>
              <a:rPr lang="en-US" sz="3200" dirty="0" smtClean="0"/>
              <a:t>Games, apps, productivity software.</a:t>
            </a:r>
          </a:p>
          <a:p>
            <a:pPr marL="342900" indent="-342900">
              <a:spcAft>
                <a:spcPts val="1800"/>
              </a:spcAft>
              <a:buAutoNum type="alphaUcPeriod"/>
            </a:pPr>
            <a:r>
              <a:rPr lang="en-US" sz="3200" dirty="0" smtClean="0"/>
              <a:t>Consulting companies / contract programming.</a:t>
            </a:r>
          </a:p>
          <a:p>
            <a:pPr marL="342900" indent="-342900">
              <a:spcAft>
                <a:spcPts val="1800"/>
              </a:spcAft>
              <a:buAutoNum type="alphaUcPeriod"/>
            </a:pPr>
            <a:r>
              <a:rPr lang="en-US" sz="3200" dirty="0" smtClean="0"/>
              <a:t>Open source projects.</a:t>
            </a:r>
          </a:p>
          <a:p>
            <a:pPr marL="342900" indent="-342900">
              <a:spcAft>
                <a:spcPts val="1800"/>
              </a:spcAft>
              <a:buAutoNum type="alphaUcPeriod"/>
            </a:pPr>
            <a:r>
              <a:rPr lang="en-US" sz="3200" dirty="0" smtClean="0"/>
              <a:t>Creators of viruses and other malware.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845186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77589" y="773353"/>
            <a:ext cx="8646021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 smtClean="0"/>
              <a:t>Developers and users –</a:t>
            </a:r>
          </a:p>
          <a:p>
            <a:r>
              <a:rPr lang="en-US" sz="3200" dirty="0" smtClean="0"/>
              <a:t>What is their impact on the requirements process?</a:t>
            </a:r>
            <a:endParaRPr lang="en-US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838200" y="2251770"/>
            <a:ext cx="79248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Varying relationships between the software team and the software users –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3200" dirty="0" smtClean="0"/>
              <a:t>Consumer software (productivity, games)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3200" dirty="0" smtClean="0"/>
              <a:t>In-house development team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3200" dirty="0" smtClean="0"/>
              <a:t>Contract developers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3200" dirty="0" smtClean="0"/>
              <a:t>Free-to-play</a:t>
            </a:r>
          </a:p>
        </p:txBody>
      </p:sp>
    </p:spTree>
    <p:extLst>
      <p:ext uri="{BB962C8B-B14F-4D97-AF65-F5344CB8AC3E}">
        <p14:creationId xmlns:p14="http://schemas.microsoft.com/office/powerpoint/2010/main" val="42437061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enterpriseprogrammer.files.wordpress.com/2012/06/interactive_software_metho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533400"/>
            <a:ext cx="7391400" cy="52833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04800" y="6276201"/>
            <a:ext cx="869988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Source: Enterprise </a:t>
            </a:r>
            <a:r>
              <a:rPr lang="en-US" sz="1200" dirty="0"/>
              <a:t>Programmer blog, http://enterpriseprogrammer.com/2012/06/22/how-we-develop-software-methodology-segment/</a:t>
            </a:r>
          </a:p>
        </p:txBody>
      </p:sp>
    </p:spTree>
    <p:extLst>
      <p:ext uri="{BB962C8B-B14F-4D97-AF65-F5344CB8AC3E}">
        <p14:creationId xmlns:p14="http://schemas.microsoft.com/office/powerpoint/2010/main" val="15335281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2401</TotalTime>
  <Words>199</Words>
  <Application>Microsoft Office PowerPoint</Application>
  <PresentationFormat>On-screen Show (4:3)</PresentationFormat>
  <Paragraphs>45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Informatics 43 – April 5, 2016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Informatics 43 – April 2, 2013</dc:title>
  <dc:creator>Frost,Dan</dc:creator>
  <cp:lastModifiedBy>Frost,Dan</cp:lastModifiedBy>
  <cp:revision>84</cp:revision>
  <dcterms:created xsi:type="dcterms:W3CDTF">2013-03-30T19:26:03Z</dcterms:created>
  <dcterms:modified xsi:type="dcterms:W3CDTF">2016-04-05T16:14:39Z</dcterms:modified>
</cp:coreProperties>
</file>