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6" autoAdjust="0"/>
    <p:restoredTop sz="94649" autoAdjust="0"/>
  </p:normalViewPr>
  <p:slideViewPr>
    <p:cSldViewPr>
      <p:cViewPr>
        <p:scale>
          <a:sx n="88" d="100"/>
          <a:sy n="88" d="100"/>
        </p:scale>
        <p:origin x="-858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emdap2SzKA" TargetMode="External"/><Relationship Id="rId2" Type="http://schemas.openxmlformats.org/officeDocument/2006/relationships/hyperlink" Target="https://www.youtube.com/watch?v=vt79JcPfZQ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ytimes.com/2015/06/04/us/last-task-after-layoff-at-disney-train-foreign-replacements.html?_r=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quora/2014/10/31/why-dont-more-people-work-as-programme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ur.com/a/a1hXG" TargetMode="External"/><Relationship Id="rId2" Type="http://schemas.openxmlformats.org/officeDocument/2006/relationships/hyperlink" Target="http://newsfeed.time.com/2011/05/09/overworked-make-a-leap-to-americas-10-least-stressful-job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June </a:t>
            </a:r>
            <a:r>
              <a:rPr lang="en-US" dirty="0" smtClean="0"/>
              <a:t>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software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 engineer</a:t>
            </a:r>
          </a:p>
          <a:p>
            <a:r>
              <a:rPr lang="en-US" dirty="0" smtClean="0"/>
              <a:t>Programmer</a:t>
            </a:r>
          </a:p>
          <a:p>
            <a:r>
              <a:rPr lang="en-US" dirty="0" smtClean="0"/>
              <a:t>Developer</a:t>
            </a:r>
          </a:p>
          <a:p>
            <a:r>
              <a:rPr lang="en-US" dirty="0" smtClean="0"/>
              <a:t>Programming</a:t>
            </a:r>
          </a:p>
          <a:p>
            <a:r>
              <a:rPr lang="en-US" dirty="0" smtClean="0"/>
              <a:t>Network Engineer</a:t>
            </a:r>
          </a:p>
          <a:p>
            <a:r>
              <a:rPr lang="en-US" dirty="0" smtClean="0"/>
              <a:t>Application Engineer</a:t>
            </a:r>
          </a:p>
          <a:p>
            <a:r>
              <a:rPr lang="en-US" dirty="0" smtClean="0"/>
              <a:t>Web Developer</a:t>
            </a:r>
          </a:p>
          <a:p>
            <a:pPr lvl="1"/>
            <a:r>
              <a:rPr lang="en-US" dirty="0" smtClean="0"/>
              <a:t>Front End, Back End</a:t>
            </a:r>
          </a:p>
          <a:p>
            <a:r>
              <a:rPr lang="en-US" dirty="0" smtClean="0"/>
              <a:t>Database Administrator</a:t>
            </a:r>
          </a:p>
          <a:p>
            <a:r>
              <a:rPr lang="en-US" dirty="0" smtClean="0"/>
              <a:t>Systems Architect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Product Manager</a:t>
            </a:r>
          </a:p>
          <a:p>
            <a:r>
              <a:rPr lang="en-US" dirty="0" smtClean="0"/>
              <a:t>UX/UI Designer</a:t>
            </a:r>
          </a:p>
          <a:p>
            <a:r>
              <a:rPr lang="en-US" dirty="0" smtClean="0"/>
              <a:t>QA Engineer</a:t>
            </a:r>
          </a:p>
          <a:p>
            <a:r>
              <a:rPr lang="en-US" dirty="0" smtClean="0"/>
              <a:t>Business Analyst</a:t>
            </a:r>
          </a:p>
          <a:p>
            <a:r>
              <a:rPr lang="en-US" dirty="0" smtClean="0"/>
              <a:t>Interaction Designer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4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www.youtube.com/watch?v=vt79JcPfZQA</a:t>
            </a:r>
            <a:r>
              <a:rPr lang="en-US" sz="1800" dirty="0" smtClean="0"/>
              <a:t> Day in the Life: Software Engineer</a:t>
            </a:r>
            <a:endParaRPr lang="en-US" sz="1800" dirty="0"/>
          </a:p>
          <a:p>
            <a:r>
              <a:rPr lang="en-US" dirty="0" smtClean="0"/>
              <a:t>The bad</a:t>
            </a:r>
          </a:p>
          <a:p>
            <a:pPr lvl="1"/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www.youtube.com/watch?v=demdap2SzKA</a:t>
            </a:r>
            <a:r>
              <a:rPr lang="en-US" sz="1800" dirty="0" smtClean="0"/>
              <a:t>  iOS Software Engineer, Brad is Working at Comcast</a:t>
            </a:r>
          </a:p>
          <a:p>
            <a:r>
              <a:rPr lang="en-US" dirty="0" smtClean="0"/>
              <a:t>The ugly</a:t>
            </a:r>
          </a:p>
          <a:p>
            <a:pPr lvl="1"/>
            <a:r>
              <a:rPr lang="en-US" sz="1800" dirty="0">
                <a:hlinkClick r:id="rId4"/>
              </a:rPr>
              <a:t>http://www.nytimes.com/2015/06/04/us/last-task-after-layoff-at-disney-train-foreign-replacements.html?_</a:t>
            </a:r>
            <a:r>
              <a:rPr lang="en-US" sz="1800" dirty="0" smtClean="0">
                <a:hlinkClick r:id="rId4"/>
              </a:rPr>
              <a:t>r=0</a:t>
            </a:r>
            <a:r>
              <a:rPr lang="en-US" sz="1800" dirty="0" smtClean="0"/>
              <a:t> Pink Slips at Disney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71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right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Myers-Briggs personality test</a:t>
            </a:r>
          </a:p>
          <a:p>
            <a:pPr lvl="1"/>
            <a:r>
              <a:rPr lang="en-US" dirty="0" smtClean="0"/>
              <a:t>ESTJ: extraversion, sensing, thinking, judgment</a:t>
            </a:r>
          </a:p>
          <a:p>
            <a:pPr lvl="1"/>
            <a:r>
              <a:rPr lang="en-US" dirty="0" smtClean="0"/>
              <a:t>INFP: introversion, intuition, feeling, perception</a:t>
            </a:r>
          </a:p>
          <a:p>
            <a:pPr lvl="1"/>
            <a:r>
              <a:rPr lang="en-US" dirty="0" smtClean="0"/>
              <a:t>ISTJ: typical programmer?</a:t>
            </a:r>
          </a:p>
          <a:p>
            <a:r>
              <a:rPr lang="en-US" dirty="0" smtClean="0"/>
              <a:t>Why Don’t More People Work </a:t>
            </a:r>
            <a:r>
              <a:rPr lang="en-US" dirty="0"/>
              <a:t>As Programmers? </a:t>
            </a:r>
            <a:r>
              <a:rPr lang="en-US" sz="2000" dirty="0">
                <a:hlinkClick r:id="rId2"/>
              </a:rPr>
              <a:t>http://www.forbes.com/sites/quora/2014/10/31/why-dont-more-people-work-as-programmers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7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could do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America’s 10 </a:t>
            </a:r>
            <a:r>
              <a:rPr lang="en-US" dirty="0"/>
              <a:t>Least Stressful Jobs </a:t>
            </a:r>
            <a:r>
              <a:rPr lang="en-US" sz="2000" dirty="0">
                <a:hlinkClick r:id="rId2"/>
              </a:rPr>
              <a:t>http://newsfeed.time.com/2011/05/09/overworked-make-a-leap-to-americas-10-least-stressful-jobs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imgur.com/a/a1hXG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9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8140</TotalTime>
  <Words>141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Informatics 43 – June 2, 2016</vt:lpstr>
      <vt:lpstr>Being a software engineer</vt:lpstr>
      <vt:lpstr>As a career</vt:lpstr>
      <vt:lpstr>Is it right for you?</vt:lpstr>
      <vt:lpstr>You could do worse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217</cp:revision>
  <dcterms:created xsi:type="dcterms:W3CDTF">2013-03-30T19:26:03Z</dcterms:created>
  <dcterms:modified xsi:type="dcterms:W3CDTF">2016-06-02T15:54:38Z</dcterms:modified>
</cp:coreProperties>
</file>