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7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8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8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6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4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2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5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7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4E2A1-4EAA-44D5-8CF0-D4BA60DEB04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AD5E6-763A-4F02-A28B-9716FE08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9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unity3d.com/Documentation/Manual/ExecutionOrder.html" TargetMode="External"/><Relationship Id="rId2" Type="http://schemas.openxmlformats.org/officeDocument/2006/relationships/hyperlink" Target="https://docs.unity3d.com/Documentation/ScriptReference/MonoBehaviou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unity3d.com/Documentation/ScriptReference/Tim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(or B♭)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479101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7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533400"/>
            <a:ext cx="835775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80975"/>
            <a:ext cx="8115300" cy="623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4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MonoBehaviour</a:t>
            </a:r>
            <a:r>
              <a:rPr lang="en-US" dirty="0" smtClean="0"/>
              <a:t> and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docs.unity3d.com/Documentation/ScriptReference/MonoBehaviour.html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docs.unity3d.com/Documentation/Manual/ExecutionOrder.html</a:t>
            </a:r>
            <a:r>
              <a:rPr lang="en-US" sz="2800" dirty="0" smtClean="0"/>
              <a:t> </a:t>
            </a:r>
          </a:p>
          <a:p>
            <a:endParaRPr lang="en-US" sz="2800" dirty="0" smtClean="0">
              <a:hlinkClick r:id="rId4"/>
            </a:endParaRPr>
          </a:p>
          <a:p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docs.unity3d.com/Documentation/ScriptReference/Time.html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C#</vt:lpstr>
      <vt:lpstr>PowerPoint Presentation</vt:lpstr>
      <vt:lpstr>PowerPoint Presentation</vt:lpstr>
      <vt:lpstr>PowerPoint Presentation</vt:lpstr>
      <vt:lpstr>MonoBehaviour and Events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Frost,Dan</dc:creator>
  <cp:lastModifiedBy>Frost,Dan</cp:lastModifiedBy>
  <cp:revision>6</cp:revision>
  <dcterms:created xsi:type="dcterms:W3CDTF">2014-04-14T23:59:35Z</dcterms:created>
  <dcterms:modified xsi:type="dcterms:W3CDTF">2015-04-23T20:43:22Z</dcterms:modified>
</cp:coreProperties>
</file>