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49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1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8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6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4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02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4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9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1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12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F77E1-01C3-40B1-AE21-6E10D474206F}" type="datetimeFigureOut">
              <a:rPr lang="en-US" smtClean="0"/>
              <a:t>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50907-46CA-4A0B-95AA-6125E0DC9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0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2733" y="533400"/>
            <a:ext cx="79087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SDL Screen Output Related Functions In Homework 1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85800" y="1524000"/>
            <a:ext cx="80772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/>
              <a:t>SDL_Window</a:t>
            </a:r>
            <a:r>
              <a:rPr lang="en-US" sz="2000" dirty="0"/>
              <a:t>* </a:t>
            </a:r>
            <a:r>
              <a:rPr lang="en-US" sz="2000" dirty="0" err="1" smtClean="0"/>
              <a:t>SDL_CreateWindow</a:t>
            </a:r>
            <a:r>
              <a:rPr lang="en-US" sz="2000" dirty="0" smtClean="0"/>
              <a:t>(caption, </a:t>
            </a:r>
            <a:r>
              <a:rPr lang="en-US" sz="2000" dirty="0"/>
              <a:t>location, flags)</a:t>
            </a:r>
          </a:p>
          <a:p>
            <a:r>
              <a:rPr lang="en-US" sz="2000" dirty="0" err="1"/>
              <a:t>SDL_Renderer</a:t>
            </a:r>
            <a:r>
              <a:rPr lang="en-US" sz="2000" dirty="0"/>
              <a:t>* </a:t>
            </a:r>
            <a:r>
              <a:rPr lang="en-US" sz="2000" dirty="0" err="1" smtClean="0"/>
              <a:t>SDL_CreateRenderer</a:t>
            </a:r>
            <a:r>
              <a:rPr lang="en-US" sz="2000" dirty="0" smtClean="0"/>
              <a:t>(window</a:t>
            </a:r>
            <a:r>
              <a:rPr lang="en-US" sz="2000" dirty="0"/>
              <a:t>*, </a:t>
            </a:r>
            <a:r>
              <a:rPr lang="en-US" sz="2000" dirty="0" smtClean="0"/>
              <a:t>driver, flags)</a:t>
            </a:r>
          </a:p>
          <a:p>
            <a:r>
              <a:rPr lang="en-US" sz="2000" dirty="0" err="1" smtClean="0"/>
              <a:t>SDL_Surface</a:t>
            </a:r>
            <a:r>
              <a:rPr lang="en-US" sz="2000" dirty="0"/>
              <a:t>* </a:t>
            </a:r>
            <a:r>
              <a:rPr lang="en-US" sz="2000" dirty="0" err="1"/>
              <a:t>SDL_LoadBMP</a:t>
            </a:r>
            <a:r>
              <a:rPr lang="en-US" sz="2000" dirty="0"/>
              <a:t>(path</a:t>
            </a:r>
            <a:r>
              <a:rPr lang="en-US" sz="2000" dirty="0" smtClean="0"/>
              <a:t>)</a:t>
            </a:r>
            <a:endParaRPr lang="en-US" sz="2000" dirty="0"/>
          </a:p>
          <a:p>
            <a:r>
              <a:rPr lang="en-US" sz="2000" dirty="0" err="1"/>
              <a:t>SDL_Texture</a:t>
            </a:r>
            <a:r>
              <a:rPr lang="en-US" sz="2000" dirty="0"/>
              <a:t>*  </a:t>
            </a:r>
            <a:r>
              <a:rPr lang="en-US" sz="2000" dirty="0" err="1"/>
              <a:t>SDL_CreateTextureFromSurface</a:t>
            </a:r>
            <a:r>
              <a:rPr lang="en-US" sz="2000" dirty="0"/>
              <a:t>(renderer, surface</a:t>
            </a:r>
            <a:r>
              <a:rPr lang="en-US" sz="2000" dirty="0" smtClean="0"/>
              <a:t>)</a:t>
            </a:r>
            <a:endParaRPr lang="en-US" sz="2000" dirty="0"/>
          </a:p>
          <a:p>
            <a:r>
              <a:rPr lang="en-US" sz="2000" dirty="0"/>
              <a:t> </a:t>
            </a:r>
          </a:p>
          <a:p>
            <a:r>
              <a:rPr lang="en-US" sz="2000" dirty="0" err="1"/>
              <a:t>SDL_RenderClear</a:t>
            </a:r>
            <a:r>
              <a:rPr lang="en-US" sz="2000" dirty="0"/>
              <a:t>(renderer)     </a:t>
            </a:r>
            <a:r>
              <a:rPr lang="en-US" sz="2000" dirty="0" smtClean="0"/>
              <a:t>// </a:t>
            </a:r>
            <a:r>
              <a:rPr lang="en-US" sz="2000" dirty="0"/>
              <a:t>“clear” with the </a:t>
            </a:r>
            <a:r>
              <a:rPr lang="en-US" sz="2000" dirty="0" err="1" smtClean="0"/>
              <a:t>bg</a:t>
            </a:r>
            <a:r>
              <a:rPr lang="en-US" sz="2000" dirty="0" smtClean="0"/>
              <a:t> </a:t>
            </a:r>
            <a:r>
              <a:rPr lang="en-US" sz="2000" dirty="0"/>
              <a:t>color, default is white</a:t>
            </a:r>
          </a:p>
          <a:p>
            <a:r>
              <a:rPr lang="en-US" sz="2000" dirty="0" err="1"/>
              <a:t>SDL_RenderCopy</a:t>
            </a:r>
            <a:r>
              <a:rPr lang="en-US" sz="2000" dirty="0"/>
              <a:t>(renderer, texture)       // texture -&gt; rendering context</a:t>
            </a:r>
          </a:p>
          <a:p>
            <a:r>
              <a:rPr lang="en-US" sz="2000" dirty="0" err="1" smtClean="0"/>
              <a:t>SDL_RenderPresent</a:t>
            </a:r>
            <a:r>
              <a:rPr lang="en-US" sz="2000" dirty="0" smtClean="0"/>
              <a:t>(renderer</a:t>
            </a:r>
            <a:r>
              <a:rPr lang="en-US" sz="2000" dirty="0"/>
              <a:t>)  </a:t>
            </a:r>
            <a:r>
              <a:rPr lang="en-US" sz="2000" dirty="0" smtClean="0"/>
              <a:t>              </a:t>
            </a:r>
            <a:r>
              <a:rPr lang="en-US" sz="2000" dirty="0"/>
              <a:t>// update </a:t>
            </a:r>
            <a:r>
              <a:rPr lang="en-US" sz="2000" dirty="0" smtClean="0"/>
              <a:t>window with the contents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		// of the “renderer”, as determined by previous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		// calls to </a:t>
            </a:r>
            <a:r>
              <a:rPr lang="en-US" sz="2000" dirty="0" err="1" smtClean="0"/>
              <a:t>RenderClear</a:t>
            </a:r>
            <a:r>
              <a:rPr lang="en-US" sz="2000" dirty="0" smtClean="0"/>
              <a:t> and </a:t>
            </a:r>
            <a:r>
              <a:rPr lang="en-US" sz="2000" dirty="0" err="1" smtClean="0"/>
              <a:t>RenderCopy</a:t>
            </a:r>
            <a:endParaRPr lang="en-US" sz="2000" smtClean="0"/>
          </a:p>
          <a:p>
            <a:endParaRPr lang="en-US" sz="2000" dirty="0"/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.bmp file -&gt; surface -&gt; texture -&gt; renderer -&gt; window</a:t>
            </a:r>
          </a:p>
        </p:txBody>
      </p:sp>
    </p:spTree>
    <p:extLst>
      <p:ext uri="{BB962C8B-B14F-4D97-AF65-F5344CB8AC3E}">
        <p14:creationId xmlns:p14="http://schemas.microsoft.com/office/powerpoint/2010/main" val="3920251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Frost,Dan</dc:creator>
  <cp:lastModifiedBy>Frost,Dan</cp:lastModifiedBy>
  <cp:revision>3</cp:revision>
  <dcterms:created xsi:type="dcterms:W3CDTF">2016-01-06T22:14:31Z</dcterms:created>
  <dcterms:modified xsi:type="dcterms:W3CDTF">2016-02-05T20:21:57Z</dcterms:modified>
</cp:coreProperties>
</file>