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89" r:id="rId4"/>
    <p:sldId id="29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3" d="100"/>
          <a:sy n="113" d="100"/>
        </p:scale>
        <p:origin x="-450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0BA0-DA9F-4042-8E36-02A002AC27FB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51B2-AF52-4BCD-8E2F-BE78DDEA8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483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0BA0-DA9F-4042-8E36-02A002AC27FB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51B2-AF52-4BCD-8E2F-BE78DDEA8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15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0BA0-DA9F-4042-8E36-02A002AC27FB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51B2-AF52-4BCD-8E2F-BE78DDEA8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528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0BA0-DA9F-4042-8E36-02A002AC27FB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51B2-AF52-4BCD-8E2F-BE78DDEA8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254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0BA0-DA9F-4042-8E36-02A002AC27FB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51B2-AF52-4BCD-8E2F-BE78DDEA8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897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0BA0-DA9F-4042-8E36-02A002AC27FB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51B2-AF52-4BCD-8E2F-BE78DDEA8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686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0BA0-DA9F-4042-8E36-02A002AC27FB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51B2-AF52-4BCD-8E2F-BE78DDEA8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667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0BA0-DA9F-4042-8E36-02A002AC27FB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51B2-AF52-4BCD-8E2F-BE78DDEA8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993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0BA0-DA9F-4042-8E36-02A002AC27FB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51B2-AF52-4BCD-8E2F-BE78DDEA8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551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0BA0-DA9F-4042-8E36-02A002AC27FB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51B2-AF52-4BCD-8E2F-BE78DDEA8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43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0BA0-DA9F-4042-8E36-02A002AC27FB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51B2-AF52-4BCD-8E2F-BE78DDEA8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24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30BA0-DA9F-4042-8E36-02A002AC27FB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751B2-AF52-4BCD-8E2F-BE78DDEA8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2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Game Programming Patterns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From the book by</a:t>
            </a:r>
          </a:p>
          <a:p>
            <a:r>
              <a:rPr lang="en-US" dirty="0" smtClean="0"/>
              <a:t>Robert Nystrom</a:t>
            </a:r>
          </a:p>
          <a:p>
            <a:r>
              <a:rPr lang="en-US" sz="2400" dirty="0" smtClean="0"/>
              <a:t>http://gameprogrammingpatterns.com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91261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design pattern?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Wikipedia: a general reusable solution to a commonly occurring problem within a given context in software design.</a:t>
            </a:r>
          </a:p>
          <a:p>
            <a:r>
              <a:rPr lang="en-US" i="1" dirty="0" smtClean="0"/>
              <a:t>Design Patterns: Elements of Reusable Object-Oriented Software</a:t>
            </a:r>
            <a:r>
              <a:rPr lang="en-US" dirty="0" smtClean="0"/>
              <a:t>, by Erich Gamma, Richard Helm, Ralph Johnson, John </a:t>
            </a:r>
            <a:r>
              <a:rPr lang="en-US" dirty="0" err="1" smtClean="0"/>
              <a:t>Vlissides</a:t>
            </a:r>
            <a:r>
              <a:rPr lang="en-US" dirty="0" smtClean="0"/>
              <a:t> (1995).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32074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533400"/>
            <a:ext cx="73152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 </a:t>
            </a:r>
            <a:r>
              <a:rPr lang="en-US" dirty="0"/>
              <a:t>few bits of advice that I hope may be useful to you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Abstraction and decoupling make evolving your program faster and easier, but don’t waste time doing them unless you’re confident the code in question needs that flexibility</a:t>
            </a:r>
            <a:r>
              <a:rPr lang="en-US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Think about and design for performance throughout your development cycle, but put off the low-level, nitty-gritty optimizations that lock assumptions into your code until as late as possible</a:t>
            </a:r>
            <a:r>
              <a:rPr lang="en-US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Move </a:t>
            </a:r>
            <a:r>
              <a:rPr lang="en-US" dirty="0"/>
              <a:t>quickly to explore your game’s design space, but don’t go so fast that you leave a mess behind you. You’ll have to live with it, after all</a:t>
            </a:r>
            <a:r>
              <a:rPr lang="en-US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you are going to ditch code, don’t waste time making it pretty. Rock stars trash hotel rooms because they know they’re going to check out the next day</a:t>
            </a:r>
            <a:r>
              <a:rPr lang="en-US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But, most of all, </a:t>
            </a:r>
            <a:r>
              <a:rPr lang="en-US" b="1" dirty="0"/>
              <a:t>if you want to make something fun, have fun making 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338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932507"/>
            <a:ext cx="6282874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Nystrom’s book discusses 19 patterns:</a:t>
            </a:r>
          </a:p>
          <a:p>
            <a:endParaRPr lang="en-US" sz="2000" dirty="0" smtClean="0"/>
          </a:p>
          <a:p>
            <a:r>
              <a:rPr lang="en-US" sz="2000" b="1" dirty="0" smtClean="0"/>
              <a:t>Design Patterns Revisited</a:t>
            </a:r>
            <a:r>
              <a:rPr lang="en-US" sz="2000" dirty="0" smtClean="0"/>
              <a:t>		</a:t>
            </a:r>
            <a:r>
              <a:rPr lang="en-US" sz="2000" b="1" dirty="0" smtClean="0"/>
              <a:t>Sequencing Patterns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Command			  Double Buffer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Flyweight			  </a:t>
            </a:r>
            <a:r>
              <a:rPr lang="en-US" sz="2000" u="sng" dirty="0" smtClean="0"/>
              <a:t>Game Loop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Observer			  Update Method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Prototype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Singleton			</a:t>
            </a:r>
            <a:r>
              <a:rPr lang="en-US" sz="2000" b="1" dirty="0" smtClean="0"/>
              <a:t>Decoupling Patterns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State				  Component</a:t>
            </a:r>
          </a:p>
          <a:p>
            <a:r>
              <a:rPr lang="en-US" sz="2000" dirty="0" smtClean="0"/>
              <a:t>				  Event Queue</a:t>
            </a:r>
            <a:endParaRPr lang="en-US" sz="2000" dirty="0"/>
          </a:p>
          <a:p>
            <a:r>
              <a:rPr lang="en-US" sz="2000" b="1" dirty="0" smtClean="0"/>
              <a:t>Optimization Patterns</a:t>
            </a:r>
            <a:r>
              <a:rPr lang="en-US" sz="2000" dirty="0" smtClean="0"/>
              <a:t>		  Service Locator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Data Locality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Dirty Flag			</a:t>
            </a:r>
            <a:r>
              <a:rPr lang="en-US" sz="2000" b="1" dirty="0" smtClean="0"/>
              <a:t>Behavioral Patterns</a:t>
            </a:r>
            <a:endParaRPr lang="en-US" sz="2000" dirty="0" smtClean="0"/>
          </a:p>
          <a:p>
            <a:r>
              <a:rPr lang="en-US" sz="2000" dirty="0"/>
              <a:t> </a:t>
            </a:r>
            <a:r>
              <a:rPr lang="en-US" sz="2000" dirty="0" smtClean="0"/>
              <a:t> Object Pool			  </a:t>
            </a:r>
            <a:r>
              <a:rPr lang="en-US" sz="2000" dirty="0" err="1" smtClean="0"/>
              <a:t>Bytecode</a:t>
            </a:r>
            <a:endParaRPr lang="en-US" sz="2000" dirty="0" smtClean="0"/>
          </a:p>
          <a:p>
            <a:r>
              <a:rPr lang="en-US" sz="2000" dirty="0"/>
              <a:t> </a:t>
            </a:r>
            <a:r>
              <a:rPr lang="en-US" sz="2000" dirty="0" smtClean="0"/>
              <a:t> Spatial Partition			  Subclass Sandbox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			  Type Object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50723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226</Words>
  <Application>Microsoft Office PowerPoint</Application>
  <PresentationFormat>On-screen Show (4:3)</PresentationFormat>
  <Paragraphs>34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Game Programming Patterns</vt:lpstr>
      <vt:lpstr>What is a design pattern?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Programming Patterns</dc:title>
  <dc:creator>Frost,Dan</dc:creator>
  <cp:lastModifiedBy>Frost,Dan</cp:lastModifiedBy>
  <cp:revision>38</cp:revision>
  <dcterms:created xsi:type="dcterms:W3CDTF">2014-11-19T18:19:04Z</dcterms:created>
  <dcterms:modified xsi:type="dcterms:W3CDTF">2016-01-08T22:13:49Z</dcterms:modified>
</cp:coreProperties>
</file>