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85" r:id="rId3"/>
    <p:sldId id="258" r:id="rId4"/>
    <p:sldId id="276" r:id="rId5"/>
    <p:sldId id="277" r:id="rId6"/>
    <p:sldId id="280" r:id="rId7"/>
    <p:sldId id="259" r:id="rId8"/>
    <p:sldId id="281" r:id="rId9"/>
    <p:sldId id="282" r:id="rId10"/>
    <p:sldId id="283" r:id="rId11"/>
    <p:sldId id="284" r:id="rId12"/>
    <p:sldId id="286" r:id="rId13"/>
    <p:sldId id="287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4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0BA0-DA9F-4042-8E36-02A002AC27FB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1B2-AF52-4BCD-8E2F-BE78DDEA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0BA0-DA9F-4042-8E36-02A002AC27FB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1B2-AF52-4BCD-8E2F-BE78DDEA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1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0BA0-DA9F-4042-8E36-02A002AC27FB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1B2-AF52-4BCD-8E2F-BE78DDEA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0BA0-DA9F-4042-8E36-02A002AC27FB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1B2-AF52-4BCD-8E2F-BE78DDEA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5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0BA0-DA9F-4042-8E36-02A002AC27FB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1B2-AF52-4BCD-8E2F-BE78DDEA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9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0BA0-DA9F-4042-8E36-02A002AC27FB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1B2-AF52-4BCD-8E2F-BE78DDEA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8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0BA0-DA9F-4042-8E36-02A002AC27FB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1B2-AF52-4BCD-8E2F-BE78DDEA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6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0BA0-DA9F-4042-8E36-02A002AC27FB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1B2-AF52-4BCD-8E2F-BE78DDEA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9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0BA0-DA9F-4042-8E36-02A002AC27FB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1B2-AF52-4BCD-8E2F-BE78DDEA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5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0BA0-DA9F-4042-8E36-02A002AC27FB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1B2-AF52-4BCD-8E2F-BE78DDEA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4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0BA0-DA9F-4042-8E36-02A002AC27FB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1B2-AF52-4BCD-8E2F-BE78DDEA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30BA0-DA9F-4042-8E36-02A002AC27FB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751B2-AF52-4BCD-8E2F-BE78DDEA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 Programming Patterns</a:t>
            </a:r>
            <a:br>
              <a:rPr lang="en-US" dirty="0" smtClean="0"/>
            </a:br>
            <a:r>
              <a:rPr lang="en-US" dirty="0" smtClean="0"/>
              <a:t>Event Queue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book by</a:t>
            </a:r>
          </a:p>
          <a:p>
            <a:r>
              <a:rPr lang="en-US" dirty="0" smtClean="0"/>
              <a:t>Robert Nystrom</a:t>
            </a:r>
          </a:p>
          <a:p>
            <a:r>
              <a:rPr lang="en-US" sz="2400" dirty="0" smtClean="0"/>
              <a:t>http://gameprogrammingpatterns.com</a:t>
            </a:r>
            <a:endParaRPr lang="en-US" sz="2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0" y="736438"/>
            <a:ext cx="7696200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Of course, the sound still has to be played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somewhere – in an update() method: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class Audio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static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update()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numPending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{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resource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loadSound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(pending_[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].id);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channel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findOpenChannel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if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(channel == -1) return;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startSound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(resource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channel, pending_[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].volume);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numPending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 = 0;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 update() from the main game loop, or from a dedicated audio thread.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0" y="609600"/>
            <a:ext cx="7696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Once we have the event queue – so far just a simple array – many improvements and variations are possible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a ring buffer to efficiently remove single items from the beginning of the queue.  (See the book for details.)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Aggregate multiple instances of the same request</a:t>
            </a:r>
            <a:r>
              <a:rPr kumimoji="0" lang="en-US" alt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(problem 2).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altLang="en-US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that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playSound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() and update() are thread safe, so that multiple cores can be utilized (problem 3).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this example, only the Audio class could read from the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“single-cast” queue.  A multi-reader “broadcast” queue is another option.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items in the queue can be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messages: requests for actions to be performed in the future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events: notifications of something that already happened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8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Queues in Game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From gamedev.stackexchange.com:</a:t>
            </a:r>
          </a:p>
          <a:p>
            <a:r>
              <a:rPr lang="en-US" dirty="0" smtClean="0"/>
              <a:t>Messaging systems generally work well when: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event sender doesn’t care (too much) if it gets received.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sender does not need an immediate response back from the receiver.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There may be multiple receivers listening to a single sender.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Events are sent infrequently or unpredictably (e.g. not every frame).</a:t>
            </a:r>
          </a:p>
          <a:p>
            <a:endParaRPr lang="en-US" sz="1300" dirty="0" smtClean="0"/>
          </a:p>
          <a:p>
            <a:r>
              <a:rPr lang="en-US" sz="1300" dirty="0" smtClean="0"/>
              <a:t>http</a:t>
            </a:r>
            <a:r>
              <a:rPr lang="en-US" sz="1300" dirty="0"/>
              <a:t>://gamedev.stackexchange.com/questions/7718/event-driven-communication-in-a-game-engine-yes-or-no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Probably want a “broadcast” type queue.</a:t>
            </a:r>
          </a:p>
          <a:p>
            <a:r>
              <a:rPr lang="en-US" dirty="0" smtClean="0"/>
              <a:t>An Event class that will be </a:t>
            </a:r>
            <a:r>
              <a:rPr lang="en-US" dirty="0" err="1" smtClean="0"/>
              <a:t>subclassed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Often a listener will register itself so that it only receives certain kinds of / subclasses of Event.</a:t>
            </a:r>
          </a:p>
          <a:p>
            <a:r>
              <a:rPr lang="en-US" dirty="0" smtClean="0"/>
              <a:t>Make sure an Event can be processed by more than one listener.</a:t>
            </a:r>
          </a:p>
          <a:p>
            <a:r>
              <a:rPr lang="en-US" dirty="0" smtClean="0"/>
              <a:t>Make sure an Event that has no listeners still gets deleted eventually.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4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EEE Quiz before midnight (end of day on Monday, Feb. 1).</a:t>
            </a:r>
          </a:p>
          <a:p>
            <a:r>
              <a:rPr lang="en-US" dirty="0" smtClean="0"/>
              <a:t>URL: </a:t>
            </a:r>
            <a:r>
              <a:rPr lang="en-US" dirty="0"/>
              <a:t>https://eee.uci.edu/quiz/EsN3gE00QD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Tuesday, Feb. 2, from 3:30pm – 4:50pm</a:t>
            </a:r>
          </a:p>
          <a:p>
            <a:pPr lvl="1"/>
            <a:r>
              <a:rPr lang="en-US" dirty="0" smtClean="0"/>
              <a:t>CGS Capstone course play testing</a:t>
            </a:r>
          </a:p>
          <a:p>
            <a:pPr lvl="1"/>
            <a:r>
              <a:rPr lang="en-US" dirty="0" smtClean="0"/>
              <a:t>In DBH 5011</a:t>
            </a:r>
          </a:p>
          <a:p>
            <a:r>
              <a:rPr lang="en-US" dirty="0" smtClean="0"/>
              <a:t>Wednesday, Feb. 3 – regular discussions and lecture</a:t>
            </a:r>
          </a:p>
          <a:p>
            <a:r>
              <a:rPr lang="en-US" dirty="0" smtClean="0"/>
              <a:t>Friday, Feb. 5 – test 1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3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62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Queue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problem: how do game systems communicate, and yet stay decoupled?</a:t>
            </a:r>
          </a:p>
          <a:p>
            <a:endParaRPr lang="en-US" dirty="0"/>
          </a:p>
          <a:p>
            <a:r>
              <a:rPr lang="en-US" dirty="0" smtClean="0"/>
              <a:t>The pattern: A queue stores a series of notifications or requests in first-in, first-out order.  The request processor later processes items from the queue.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7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Event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1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Operating Systems and GUIs use events.</a:t>
            </a:r>
          </a:p>
          <a:p>
            <a:r>
              <a:rPr lang="en-US" dirty="0" smtClean="0"/>
              <a:t>We’ve seen mouse events, keyboard events, window closing events, etc.</a:t>
            </a:r>
          </a:p>
          <a:p>
            <a:r>
              <a:rPr lang="en-US" dirty="0" smtClean="0"/>
              <a:t>The events have been put into a queue by the OS.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810000"/>
            <a:ext cx="45961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(running)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Event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getNextEvent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//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Handle event...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An event queue. The operating system enqueues Shift, Down, Up, and Click events, and the getNextEvent() function dequeues them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29200"/>
            <a:ext cx="556701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5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Your game has a tutorial system to display help boxes after specific in-game events.</a:t>
            </a:r>
          </a:p>
          <a:p>
            <a:r>
              <a:rPr lang="en-US" dirty="0" smtClean="0"/>
              <a:t>The first time the player kills a monster, you want to show a “Press X to grab the loot!” message.</a:t>
            </a:r>
          </a:p>
          <a:p>
            <a:r>
              <a:rPr lang="en-US" dirty="0" smtClean="0"/>
              <a:t>But you don’t want the tutorial code mixed into the already complex gameplay code.</a:t>
            </a:r>
          </a:p>
          <a:p>
            <a:r>
              <a:rPr lang="en-US" dirty="0" smtClean="0"/>
              <a:t>So, combat code can add an “enemy died” event every time a monster is slayed.</a:t>
            </a:r>
          </a:p>
          <a:p>
            <a:r>
              <a:rPr lang="en-US" dirty="0" smtClean="0"/>
              <a:t>The tutorial code listens for “enemy died” events.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0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 - sound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828800"/>
            <a:ext cx="693972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Audio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static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playSound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SoundId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id,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volume);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Audio::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playSound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SoundId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id,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volume)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ResourceId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resource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loadSound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(id);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channel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findOpenChannel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(channel == -1) return;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startSound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(resource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channel, volume);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8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651303"/>
            <a:ext cx="76962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Suppose we use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playSound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like this, to play a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bloop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when the selected menu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item changes: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class Menu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onSelect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index)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Audio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playSound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(SOUND_BLOOP, VOL_MAX);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//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Other stuff...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 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0" eaLnBrk="0" fontAlgn="base" hangingPunct="0">
              <a:spcAft>
                <a:spcPct val="0"/>
              </a:spcAf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lem 1: The API blocks the caller until the audio engine has completely processed the request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spcAft>
                <a:spcPct val="0"/>
              </a:spcAft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playSound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synchronous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it doesn’t return back to the caller until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bloops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are coming out of the speaker.</a:t>
            </a: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7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912916"/>
            <a:ext cx="7696200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 the AI system, we use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playSound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() to let out a wail of anguish when an enemy takes damage from the player.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aseline="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But sometimes the mighty player hits two or more enemies at exactly the same time.  Double </a:t>
            </a:r>
            <a:r>
              <a:rPr kumimoji="0" lang="en-US" alt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playSound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()s may be too loud, or jarring.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lem 2: Requests cannot be processed in aggregate.</a:t>
            </a:r>
          </a:p>
          <a:p>
            <a:pPr lvl="0" eaLnBrk="0" fontAlgn="base" hangingPunct="0">
              <a:spcAft>
                <a:spcPct val="0"/>
              </a:spcAft>
            </a:pP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ey – we’re running on a multicore processor.  Audio should run in a separate thread.</a:t>
            </a:r>
          </a:p>
          <a:p>
            <a:pPr lvl="0" eaLnBrk="0" fontAlgn="base" hangingPunct="0">
              <a:spcAft>
                <a:spcPct val="0"/>
              </a:spcAft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Prob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lem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Requests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processed in the wrong thread.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(The same one as the caller.)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5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0" y="228600"/>
            <a:ext cx="76962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Solution: decouple </a:t>
            </a:r>
            <a:r>
              <a:rPr lang="en-US" altLang="en-US" i="1" dirty="0" smtClean="0">
                <a:latin typeface="Arial" pitchFamily="34" charset="0"/>
                <a:cs typeface="Arial" pitchFamily="34" charset="0"/>
              </a:rPr>
              <a:t>making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a request for sound and </a:t>
            </a:r>
            <a:r>
              <a:rPr lang="en-US" altLang="en-US" i="1" dirty="0" smtClean="0">
                <a:latin typeface="Arial" pitchFamily="34" charset="0"/>
                <a:cs typeface="Arial" pitchFamily="34" charset="0"/>
              </a:rPr>
              <a:t>processing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the request.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Prob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lem 1: The API blocks the caller until the audio engine has completely processed the request.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Let’s make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playSound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() defer the work and return almost immediately.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Audio::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playSound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SoundId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id,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volume)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pending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numPending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_] = {id, volume};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numPending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_++;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dirty="0" smtClean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And add to the Audio class’s private area: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static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PlayMessage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pending_[MAX_PENDING];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static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numPending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And define the </a:t>
            </a: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 smtClean="0"/>
              <a:t>PlayMessage</a:t>
            </a:r>
            <a:r>
              <a:rPr lang="en-US" dirty="0" smtClean="0"/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PlayMessage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SoundId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id;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volume;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0600" y="330791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private audio-only event queue!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38600" y="3677242"/>
            <a:ext cx="1600200" cy="36135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981200" y="2895600"/>
            <a:ext cx="3543300" cy="41231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5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984</Words>
  <Application>Microsoft Office PowerPoint</Application>
  <PresentationFormat>On-screen Show (4:3)</PresentationFormat>
  <Paragraphs>143</Paragraphs>
  <Slides>14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Game Programming Patterns Event Queue</vt:lpstr>
      <vt:lpstr>Upcoming Schedule</vt:lpstr>
      <vt:lpstr>Event Queue pattern</vt:lpstr>
      <vt:lpstr>The Event Loop</vt:lpstr>
      <vt:lpstr>An example</vt:lpstr>
      <vt:lpstr>Another example - 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Event Queues in Game Engines</vt:lpstr>
      <vt:lpstr>Considerations</vt:lpstr>
      <vt:lpstr>Don’t forget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Programming Patterns</dc:title>
  <dc:creator>Frost,Dan</dc:creator>
  <cp:lastModifiedBy>Frost,Dan</cp:lastModifiedBy>
  <cp:revision>64</cp:revision>
  <dcterms:created xsi:type="dcterms:W3CDTF">2014-11-19T18:19:04Z</dcterms:created>
  <dcterms:modified xsi:type="dcterms:W3CDTF">2016-02-01T00:33:45Z</dcterms:modified>
</cp:coreProperties>
</file>