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4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GE161 Design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6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Engine 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Fully C++ / OO.  All game code in classes.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err="1" smtClean="0"/>
              <a:t>std</a:t>
            </a:r>
            <a:r>
              <a:rPr lang="en-US" dirty="0" smtClean="0"/>
              <a:t>::string instead of char*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Simplicity over power and flexibility.</a:t>
            </a:r>
          </a:p>
          <a:p>
            <a:pPr marL="914400" lvl="1" indent="-514350"/>
            <a:r>
              <a:rPr lang="en-US" dirty="0" smtClean="0"/>
              <a:t>Single threaded.</a:t>
            </a:r>
          </a:p>
          <a:p>
            <a:pPr marL="914400" lvl="1" indent="-514350"/>
            <a:r>
              <a:rPr lang="en-US" dirty="0" smtClean="0"/>
              <a:t>Latin fonts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Hide SDL2 from game programmer.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Target PCs (Windows, Mac, Linux).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2D only, focus on sprite-based games.</a:t>
            </a:r>
          </a:p>
        </p:txBody>
      </p:sp>
    </p:spTree>
    <p:extLst>
      <p:ext uri="{BB962C8B-B14F-4D97-AF65-F5344CB8AC3E}">
        <p14:creationId xmlns:p14="http://schemas.microsoft.com/office/powerpoint/2010/main" val="850729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2988</TotalTime>
  <Words>60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GE161 Design Goals</vt:lpstr>
      <vt:lpstr>Game Engine Design Goals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GE161 Design Goals</dc:title>
  <dc:creator>Frost,Dan</dc:creator>
  <cp:lastModifiedBy>Frost,Dan</cp:lastModifiedBy>
  <cp:revision>5</cp:revision>
  <dcterms:created xsi:type="dcterms:W3CDTF">2006-08-16T00:00:00Z</dcterms:created>
  <dcterms:modified xsi:type="dcterms:W3CDTF">2016-02-08T21:58:40Z</dcterms:modified>
</cp:coreProperties>
</file>